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6" d="100"/>
          <a:sy n="106" d="100"/>
        </p:scale>
        <p:origin x="48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170846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09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08 маусым сағ. 20-дан 09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С</a:t>
            </a:r>
            <a:r>
              <a:rPr lang="ru-RU" sz="1200" dirty="0" smtClean="0">
                <a:latin typeface="Times New Roman" panose="02020603050405020304" pitchFamily="18" charset="0"/>
                <a:ea typeface="Calibri" panose="020F0502020204030204" pitchFamily="34" charset="0"/>
              </a:rPr>
              <a:t>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соғатын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rPr>
              <a:t>с</a:t>
            </a:r>
            <a:r>
              <a:rPr lang="ru-RU" sz="1200" dirty="0" err="1" smtClean="0">
                <a:solidFill>
                  <a:prstClr val="black"/>
                </a:solidFill>
                <a:latin typeface="Times New Roman" panose="02020603050405020304" pitchFamily="18" charset="0"/>
                <a:ea typeface="Calibri" panose="020F0502020204030204" pitchFamily="34" charset="0"/>
              </a:rPr>
              <a:t>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түстік-батысқа ауысады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ea typeface="Calibri" panose="020F0502020204030204" pitchFamily="34" charset="0"/>
              </a:rPr>
              <a:t>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13-15,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23-25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10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10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жаңбыр, </a:t>
            </a:r>
            <a:r>
              <a:rPr lang="ru-RU" sz="1200" dirty="0" err="1">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13-15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201334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a:solidFill>
                  <a:prstClr val="black"/>
                </a:solidFill>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32334</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5806</cp:revision>
  <cp:lastPrinted>2021-07-01T07:38:07Z</cp:lastPrinted>
  <dcterms:created xsi:type="dcterms:W3CDTF">2018-03-27T06:03:00Z</dcterms:created>
  <dcterms:modified xsi:type="dcterms:W3CDTF">2026-06-08T09:11:19Z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